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1" r:id="rId4"/>
    <p:sldId id="263" r:id="rId5"/>
    <p:sldId id="267" r:id="rId6"/>
    <p:sldId id="291" r:id="rId7"/>
    <p:sldId id="297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98" r:id="rId17"/>
    <p:sldId id="308" r:id="rId18"/>
    <p:sldId id="307" r:id="rId19"/>
    <p:sldId id="309" r:id="rId20"/>
    <p:sldId id="310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B7720-3F28-4604-AC8A-8B18B8F24C67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C66BA90B-E29B-4740-84AE-7FCD19CFAE42}">
      <dgm:prSet custT="1"/>
      <dgm:spPr/>
      <dgm:t>
        <a:bodyPr/>
        <a:lstStyle/>
        <a:p>
          <a:endParaRPr lang="ru-RU" sz="2400" b="1" dirty="0" smtClean="0">
            <a:solidFill>
              <a:srgbClr val="002060"/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r>
            <a:rPr lang="ru-RU" sz="2400" b="1" dirty="0" smtClean="0">
              <a:solidFill>
                <a:srgbClr val="002060"/>
              </a:solidFill>
            </a:rPr>
            <a:t>ФЭМП</a:t>
          </a:r>
          <a:endParaRPr lang="ru-RU" sz="2400" dirty="0"/>
        </a:p>
      </dgm:t>
    </dgm:pt>
    <dgm:pt modelId="{5FD21A8B-7581-4686-8DEA-2103F2B44051}" type="parTrans" cxnId="{054E3175-9185-40E1-90B0-7BC014597108}">
      <dgm:prSet/>
      <dgm:spPr/>
      <dgm:t>
        <a:bodyPr/>
        <a:lstStyle/>
        <a:p>
          <a:endParaRPr lang="ru-RU"/>
        </a:p>
      </dgm:t>
    </dgm:pt>
    <dgm:pt modelId="{7EB65607-1798-4C92-9D84-7E8931E60DE9}" type="sibTrans" cxnId="{054E3175-9185-40E1-90B0-7BC014597108}">
      <dgm:prSet/>
      <dgm:spPr/>
      <dgm:t>
        <a:bodyPr/>
        <a:lstStyle/>
        <a:p>
          <a:endParaRPr lang="ru-RU"/>
        </a:p>
      </dgm:t>
    </dgm:pt>
    <dgm:pt modelId="{6BE2BCD1-6AAE-4331-836C-972A655F1B23}">
      <dgm:prSet/>
      <dgm:spPr/>
      <dgm:t>
        <a:bodyPr/>
        <a:lstStyle/>
        <a:p>
          <a:r>
            <a:rPr lang="ru-RU" dirty="0" smtClean="0"/>
            <a:t>овладение счетом; </a:t>
          </a:r>
          <a:endParaRPr lang="ru-RU" dirty="0"/>
        </a:p>
      </dgm:t>
    </dgm:pt>
    <dgm:pt modelId="{51309BE2-0971-4170-8150-E075808A0989}" type="parTrans" cxnId="{A57FFF38-E977-4BB8-890D-62BC46D7D023}">
      <dgm:prSet/>
      <dgm:spPr/>
      <dgm:t>
        <a:bodyPr/>
        <a:lstStyle/>
        <a:p>
          <a:endParaRPr lang="ru-RU"/>
        </a:p>
      </dgm:t>
    </dgm:pt>
    <dgm:pt modelId="{E6FFB27A-3CB3-4057-BB56-93AE48E71895}" type="sibTrans" cxnId="{A57FFF38-E977-4BB8-890D-62BC46D7D023}">
      <dgm:prSet/>
      <dgm:spPr/>
      <dgm:t>
        <a:bodyPr/>
        <a:lstStyle/>
        <a:p>
          <a:endParaRPr lang="ru-RU"/>
        </a:p>
      </dgm:t>
    </dgm:pt>
    <dgm:pt modelId="{FFAECFFF-9A3A-49D6-8EF0-C376AD66BBE3}">
      <dgm:prSet/>
      <dgm:spPr/>
      <dgm:t>
        <a:bodyPr/>
        <a:lstStyle/>
        <a:p>
          <a:r>
            <a:rPr lang="ru-RU" dirty="0" smtClean="0"/>
            <a:t>развитие представлений о пространственных отношениях; </a:t>
          </a:r>
          <a:endParaRPr lang="ru-RU" dirty="0"/>
        </a:p>
      </dgm:t>
    </dgm:pt>
    <dgm:pt modelId="{633364E4-9272-49B4-8C66-1D75CDC5C4D3}" type="parTrans" cxnId="{C0DBB8EE-44E5-4DBB-B266-596227C4D84B}">
      <dgm:prSet/>
      <dgm:spPr/>
      <dgm:t>
        <a:bodyPr/>
        <a:lstStyle/>
        <a:p>
          <a:endParaRPr lang="ru-RU"/>
        </a:p>
      </dgm:t>
    </dgm:pt>
    <dgm:pt modelId="{7A3EAB9F-E98B-4CAE-A760-348DEF0D0EF5}" type="sibTrans" cxnId="{C0DBB8EE-44E5-4DBB-B266-596227C4D84B}">
      <dgm:prSet/>
      <dgm:spPr/>
      <dgm:t>
        <a:bodyPr/>
        <a:lstStyle/>
        <a:p>
          <a:endParaRPr lang="ru-RU"/>
        </a:p>
      </dgm:t>
    </dgm:pt>
    <dgm:pt modelId="{9B505802-438C-4F3E-90C6-89DDC06270FA}">
      <dgm:prSet/>
      <dgm:spPr/>
      <dgm:t>
        <a:bodyPr/>
        <a:lstStyle/>
        <a:p>
          <a:r>
            <a:rPr lang="ru-RU" dirty="0" smtClean="0"/>
            <a:t>распознавание величины предметов и сравнение этих величин; знакомство с геометрическими фигурами; </a:t>
          </a:r>
          <a:endParaRPr lang="ru-RU" dirty="0"/>
        </a:p>
      </dgm:t>
    </dgm:pt>
    <dgm:pt modelId="{B154F9D1-92C6-470C-AAB6-2942BC26B00A}" type="parTrans" cxnId="{7E951220-8CCE-499B-B468-F5617615BF25}">
      <dgm:prSet/>
      <dgm:spPr/>
      <dgm:t>
        <a:bodyPr/>
        <a:lstStyle/>
        <a:p>
          <a:endParaRPr lang="ru-RU"/>
        </a:p>
      </dgm:t>
    </dgm:pt>
    <dgm:pt modelId="{10075481-1930-414E-8FEA-A410C2022E99}" type="sibTrans" cxnId="{7E951220-8CCE-499B-B468-F5617615BF25}">
      <dgm:prSet/>
      <dgm:spPr/>
      <dgm:t>
        <a:bodyPr/>
        <a:lstStyle/>
        <a:p>
          <a:endParaRPr lang="ru-RU"/>
        </a:p>
      </dgm:t>
    </dgm:pt>
    <dgm:pt modelId="{8BC27AB2-46DE-41E3-9EC8-141B8E44A3B3}">
      <dgm:prSet/>
      <dgm:spPr/>
      <dgm:t>
        <a:bodyPr/>
        <a:lstStyle/>
        <a:p>
          <a:r>
            <a:rPr lang="ru-RU" dirty="0" smtClean="0"/>
            <a:t>развитие представлений о времени; измерение и некоторые меры; доли; сравнение предметов.</a:t>
          </a:r>
          <a:endParaRPr lang="ru-RU" dirty="0"/>
        </a:p>
      </dgm:t>
    </dgm:pt>
    <dgm:pt modelId="{0F2A74BB-45B9-4520-AC2E-5D55E19F39E2}" type="parTrans" cxnId="{17DB4690-B1D5-4243-9222-1D92F3D7C7D8}">
      <dgm:prSet/>
      <dgm:spPr/>
      <dgm:t>
        <a:bodyPr/>
        <a:lstStyle/>
        <a:p>
          <a:endParaRPr lang="ru-RU"/>
        </a:p>
      </dgm:t>
    </dgm:pt>
    <dgm:pt modelId="{984A2AC6-27F7-4A20-AEF6-5DDA837CB310}" type="sibTrans" cxnId="{17DB4690-B1D5-4243-9222-1D92F3D7C7D8}">
      <dgm:prSet/>
      <dgm:spPr/>
      <dgm:t>
        <a:bodyPr/>
        <a:lstStyle/>
        <a:p>
          <a:endParaRPr lang="ru-RU"/>
        </a:p>
      </dgm:t>
    </dgm:pt>
    <dgm:pt modelId="{8D07963F-D5A7-4DF6-A8F8-A2B88E511C5F}" type="pres">
      <dgm:prSet presAssocID="{061B7720-3F28-4604-AC8A-8B18B8F24C67}" presName="Name0" presStyleCnt="0">
        <dgm:presLayoutVars>
          <dgm:dir/>
          <dgm:animLvl val="lvl"/>
          <dgm:resizeHandles val="exact"/>
        </dgm:presLayoutVars>
      </dgm:prSet>
      <dgm:spPr/>
    </dgm:pt>
    <dgm:pt modelId="{0ACC06EC-4E73-4B0F-9959-CEE4507034BB}" type="pres">
      <dgm:prSet presAssocID="{C66BA90B-E29B-4740-84AE-7FCD19CFAE42}" presName="Name8" presStyleCnt="0"/>
      <dgm:spPr/>
    </dgm:pt>
    <dgm:pt modelId="{27C69F0C-D6A2-4C89-98FC-02FAB87B47CF}" type="pres">
      <dgm:prSet presAssocID="{C66BA90B-E29B-4740-84AE-7FCD19CFAE4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3033-310E-43BE-BF1C-DBBEB54808FD}" type="pres">
      <dgm:prSet presAssocID="{C66BA90B-E29B-4740-84AE-7FCD19CFAE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90275-C808-4108-A942-B35A908EADE6}" type="pres">
      <dgm:prSet presAssocID="{6BE2BCD1-6AAE-4331-836C-972A655F1B23}" presName="Name8" presStyleCnt="0"/>
      <dgm:spPr/>
    </dgm:pt>
    <dgm:pt modelId="{F91D46C8-9582-4A70-9E42-46A185CBF5BB}" type="pres">
      <dgm:prSet presAssocID="{6BE2BCD1-6AAE-4331-836C-972A655F1B2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485BB-3EDB-4995-BBBA-35CCEE8CCA08}" type="pres">
      <dgm:prSet presAssocID="{6BE2BCD1-6AAE-4331-836C-972A655F1B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C4855-DC0F-4815-9A50-E9815EFBD0D8}" type="pres">
      <dgm:prSet presAssocID="{FFAECFFF-9A3A-49D6-8EF0-C376AD66BBE3}" presName="Name8" presStyleCnt="0"/>
      <dgm:spPr/>
    </dgm:pt>
    <dgm:pt modelId="{8CF1D13B-5C55-4E6E-8368-B83DFF2AD32B}" type="pres">
      <dgm:prSet presAssocID="{FFAECFFF-9A3A-49D6-8EF0-C376AD66BBE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AADF7-0EDF-4FE5-9BC5-D26EDE8D49A1}" type="pres">
      <dgm:prSet presAssocID="{FFAECFFF-9A3A-49D6-8EF0-C376AD66BB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072E0-43F2-4760-B072-8D92D4CEDECD}" type="pres">
      <dgm:prSet presAssocID="{9B505802-438C-4F3E-90C6-89DDC06270FA}" presName="Name8" presStyleCnt="0"/>
      <dgm:spPr/>
    </dgm:pt>
    <dgm:pt modelId="{F6E0FA02-9020-4963-BD35-BDC026FB7D2A}" type="pres">
      <dgm:prSet presAssocID="{9B505802-438C-4F3E-90C6-89DDC06270FA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E5D1E-24EB-4D8A-B350-2DF96B4C2528}" type="pres">
      <dgm:prSet presAssocID="{9B505802-438C-4F3E-90C6-89DDC06270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B4CE3-C5C2-48B6-BB68-BFE3BB6D8FEC}" type="pres">
      <dgm:prSet presAssocID="{8BC27AB2-46DE-41E3-9EC8-141B8E44A3B3}" presName="Name8" presStyleCnt="0"/>
      <dgm:spPr/>
    </dgm:pt>
    <dgm:pt modelId="{8DA2C9C7-8A67-4287-B9D0-B078817F07D8}" type="pres">
      <dgm:prSet presAssocID="{8BC27AB2-46DE-41E3-9EC8-141B8E44A3B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13D85-0D24-43D5-929A-87EF66B501EB}" type="pres">
      <dgm:prSet presAssocID="{8BC27AB2-46DE-41E3-9EC8-141B8E44A3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E3175-9185-40E1-90B0-7BC014597108}" srcId="{061B7720-3F28-4604-AC8A-8B18B8F24C67}" destId="{C66BA90B-E29B-4740-84AE-7FCD19CFAE42}" srcOrd="0" destOrd="0" parTransId="{5FD21A8B-7581-4686-8DEA-2103F2B44051}" sibTransId="{7EB65607-1798-4C92-9D84-7E8931E60DE9}"/>
    <dgm:cxn modelId="{BDA9D36D-A16C-4D7E-A945-9DA115453C3B}" type="presOf" srcId="{061B7720-3F28-4604-AC8A-8B18B8F24C67}" destId="{8D07963F-D5A7-4DF6-A8F8-A2B88E511C5F}" srcOrd="0" destOrd="0" presId="urn:microsoft.com/office/officeart/2005/8/layout/pyramid1"/>
    <dgm:cxn modelId="{9B27BEFB-3886-48CA-A271-FB1F393D9566}" type="presOf" srcId="{9B505802-438C-4F3E-90C6-89DDC06270FA}" destId="{230E5D1E-24EB-4D8A-B350-2DF96B4C2528}" srcOrd="1" destOrd="0" presId="urn:microsoft.com/office/officeart/2005/8/layout/pyramid1"/>
    <dgm:cxn modelId="{41CECE3C-CC80-4FF4-AA55-FD909D827099}" type="presOf" srcId="{FFAECFFF-9A3A-49D6-8EF0-C376AD66BBE3}" destId="{88AAADF7-0EDF-4FE5-9BC5-D26EDE8D49A1}" srcOrd="1" destOrd="0" presId="urn:microsoft.com/office/officeart/2005/8/layout/pyramid1"/>
    <dgm:cxn modelId="{A33D09F6-FEC5-44DF-90FC-C071278EB4BD}" type="presOf" srcId="{8BC27AB2-46DE-41E3-9EC8-141B8E44A3B3}" destId="{8DA2C9C7-8A67-4287-B9D0-B078817F07D8}" srcOrd="0" destOrd="0" presId="urn:microsoft.com/office/officeart/2005/8/layout/pyramid1"/>
    <dgm:cxn modelId="{0EC31D65-07D0-45FC-B398-7E306F70B19C}" type="presOf" srcId="{8BC27AB2-46DE-41E3-9EC8-141B8E44A3B3}" destId="{1F813D85-0D24-43D5-929A-87EF66B501EB}" srcOrd="1" destOrd="0" presId="urn:microsoft.com/office/officeart/2005/8/layout/pyramid1"/>
    <dgm:cxn modelId="{4BB2B861-AF7A-4020-86B6-27870C712C03}" type="presOf" srcId="{6BE2BCD1-6AAE-4331-836C-972A655F1B23}" destId="{E25485BB-3EDB-4995-BBBA-35CCEE8CCA08}" srcOrd="1" destOrd="0" presId="urn:microsoft.com/office/officeart/2005/8/layout/pyramid1"/>
    <dgm:cxn modelId="{17DB4690-B1D5-4243-9222-1D92F3D7C7D8}" srcId="{061B7720-3F28-4604-AC8A-8B18B8F24C67}" destId="{8BC27AB2-46DE-41E3-9EC8-141B8E44A3B3}" srcOrd="4" destOrd="0" parTransId="{0F2A74BB-45B9-4520-AC2E-5D55E19F39E2}" sibTransId="{984A2AC6-27F7-4A20-AEF6-5DDA837CB310}"/>
    <dgm:cxn modelId="{7178EBE6-D1DF-4795-A368-C13F48D641DA}" type="presOf" srcId="{6BE2BCD1-6AAE-4331-836C-972A655F1B23}" destId="{F91D46C8-9582-4A70-9E42-46A185CBF5BB}" srcOrd="0" destOrd="0" presId="urn:microsoft.com/office/officeart/2005/8/layout/pyramid1"/>
    <dgm:cxn modelId="{A57FFF38-E977-4BB8-890D-62BC46D7D023}" srcId="{061B7720-3F28-4604-AC8A-8B18B8F24C67}" destId="{6BE2BCD1-6AAE-4331-836C-972A655F1B23}" srcOrd="1" destOrd="0" parTransId="{51309BE2-0971-4170-8150-E075808A0989}" sibTransId="{E6FFB27A-3CB3-4057-BB56-93AE48E71895}"/>
    <dgm:cxn modelId="{C0DBB8EE-44E5-4DBB-B266-596227C4D84B}" srcId="{061B7720-3F28-4604-AC8A-8B18B8F24C67}" destId="{FFAECFFF-9A3A-49D6-8EF0-C376AD66BBE3}" srcOrd="2" destOrd="0" parTransId="{633364E4-9272-49B4-8C66-1D75CDC5C4D3}" sibTransId="{7A3EAB9F-E98B-4CAE-A760-348DEF0D0EF5}"/>
    <dgm:cxn modelId="{7E951220-8CCE-499B-B468-F5617615BF25}" srcId="{061B7720-3F28-4604-AC8A-8B18B8F24C67}" destId="{9B505802-438C-4F3E-90C6-89DDC06270FA}" srcOrd="3" destOrd="0" parTransId="{B154F9D1-92C6-470C-AAB6-2942BC26B00A}" sibTransId="{10075481-1930-414E-8FEA-A410C2022E99}"/>
    <dgm:cxn modelId="{A580EB24-846C-4C9C-AD9A-ABEEA17C47C1}" type="presOf" srcId="{C66BA90B-E29B-4740-84AE-7FCD19CFAE42}" destId="{27C69F0C-D6A2-4C89-98FC-02FAB87B47CF}" srcOrd="0" destOrd="0" presId="urn:microsoft.com/office/officeart/2005/8/layout/pyramid1"/>
    <dgm:cxn modelId="{5EAA7D2B-AA9A-4987-B4B7-C9D8B11504EF}" type="presOf" srcId="{FFAECFFF-9A3A-49D6-8EF0-C376AD66BBE3}" destId="{8CF1D13B-5C55-4E6E-8368-B83DFF2AD32B}" srcOrd="0" destOrd="0" presId="urn:microsoft.com/office/officeart/2005/8/layout/pyramid1"/>
    <dgm:cxn modelId="{C3B44C5B-FC66-4F9C-8F12-3D7AE922453E}" type="presOf" srcId="{9B505802-438C-4F3E-90C6-89DDC06270FA}" destId="{F6E0FA02-9020-4963-BD35-BDC026FB7D2A}" srcOrd="0" destOrd="0" presId="urn:microsoft.com/office/officeart/2005/8/layout/pyramid1"/>
    <dgm:cxn modelId="{845151FB-6A72-4671-8114-C0F945C1BD30}" type="presOf" srcId="{C66BA90B-E29B-4740-84AE-7FCD19CFAE42}" destId="{06EA3033-310E-43BE-BF1C-DBBEB54808FD}" srcOrd="1" destOrd="0" presId="urn:microsoft.com/office/officeart/2005/8/layout/pyramid1"/>
    <dgm:cxn modelId="{6F182D61-8D53-4C07-A9A8-5B90F66F02A8}" type="presParOf" srcId="{8D07963F-D5A7-4DF6-A8F8-A2B88E511C5F}" destId="{0ACC06EC-4E73-4B0F-9959-CEE4507034BB}" srcOrd="0" destOrd="0" presId="urn:microsoft.com/office/officeart/2005/8/layout/pyramid1"/>
    <dgm:cxn modelId="{D487C061-BD5C-456F-AC6E-715172366813}" type="presParOf" srcId="{0ACC06EC-4E73-4B0F-9959-CEE4507034BB}" destId="{27C69F0C-D6A2-4C89-98FC-02FAB87B47CF}" srcOrd="0" destOrd="0" presId="urn:microsoft.com/office/officeart/2005/8/layout/pyramid1"/>
    <dgm:cxn modelId="{B7AD75BD-9A09-4F7E-826E-2F8CB4997DE2}" type="presParOf" srcId="{0ACC06EC-4E73-4B0F-9959-CEE4507034BB}" destId="{06EA3033-310E-43BE-BF1C-DBBEB54808FD}" srcOrd="1" destOrd="0" presId="urn:microsoft.com/office/officeart/2005/8/layout/pyramid1"/>
    <dgm:cxn modelId="{64369BD7-654C-4D43-A4F5-2ECC5E080346}" type="presParOf" srcId="{8D07963F-D5A7-4DF6-A8F8-A2B88E511C5F}" destId="{7EB90275-C808-4108-A942-B35A908EADE6}" srcOrd="1" destOrd="0" presId="urn:microsoft.com/office/officeart/2005/8/layout/pyramid1"/>
    <dgm:cxn modelId="{70A6502C-F05C-4F3F-9137-057505EF4667}" type="presParOf" srcId="{7EB90275-C808-4108-A942-B35A908EADE6}" destId="{F91D46C8-9582-4A70-9E42-46A185CBF5BB}" srcOrd="0" destOrd="0" presId="urn:microsoft.com/office/officeart/2005/8/layout/pyramid1"/>
    <dgm:cxn modelId="{77503AD5-4113-42A2-BA0C-E4671313594D}" type="presParOf" srcId="{7EB90275-C808-4108-A942-B35A908EADE6}" destId="{E25485BB-3EDB-4995-BBBA-35CCEE8CCA08}" srcOrd="1" destOrd="0" presId="urn:microsoft.com/office/officeart/2005/8/layout/pyramid1"/>
    <dgm:cxn modelId="{27FE6BEC-950F-441C-9BAC-3CB8BE68DB3D}" type="presParOf" srcId="{8D07963F-D5A7-4DF6-A8F8-A2B88E511C5F}" destId="{175C4855-DC0F-4815-9A50-E9815EFBD0D8}" srcOrd="2" destOrd="0" presId="urn:microsoft.com/office/officeart/2005/8/layout/pyramid1"/>
    <dgm:cxn modelId="{3A008F19-610B-4125-B0CB-3B7B0A1F685E}" type="presParOf" srcId="{175C4855-DC0F-4815-9A50-E9815EFBD0D8}" destId="{8CF1D13B-5C55-4E6E-8368-B83DFF2AD32B}" srcOrd="0" destOrd="0" presId="urn:microsoft.com/office/officeart/2005/8/layout/pyramid1"/>
    <dgm:cxn modelId="{4E859351-FD83-4418-B8E4-D030470FAD3E}" type="presParOf" srcId="{175C4855-DC0F-4815-9A50-E9815EFBD0D8}" destId="{88AAADF7-0EDF-4FE5-9BC5-D26EDE8D49A1}" srcOrd="1" destOrd="0" presId="urn:microsoft.com/office/officeart/2005/8/layout/pyramid1"/>
    <dgm:cxn modelId="{FA9496FF-D53D-49CD-AE1E-ED954261377A}" type="presParOf" srcId="{8D07963F-D5A7-4DF6-A8F8-A2B88E511C5F}" destId="{96A072E0-43F2-4760-B072-8D92D4CEDECD}" srcOrd="3" destOrd="0" presId="urn:microsoft.com/office/officeart/2005/8/layout/pyramid1"/>
    <dgm:cxn modelId="{80028D2F-CAC5-420B-A236-061245485F49}" type="presParOf" srcId="{96A072E0-43F2-4760-B072-8D92D4CEDECD}" destId="{F6E0FA02-9020-4963-BD35-BDC026FB7D2A}" srcOrd="0" destOrd="0" presId="urn:microsoft.com/office/officeart/2005/8/layout/pyramid1"/>
    <dgm:cxn modelId="{7846E1FA-79AE-444E-934C-E9EDC35D060A}" type="presParOf" srcId="{96A072E0-43F2-4760-B072-8D92D4CEDECD}" destId="{230E5D1E-24EB-4D8A-B350-2DF96B4C2528}" srcOrd="1" destOrd="0" presId="urn:microsoft.com/office/officeart/2005/8/layout/pyramid1"/>
    <dgm:cxn modelId="{4F679309-0C01-47D9-B1B8-38867CBDE39E}" type="presParOf" srcId="{8D07963F-D5A7-4DF6-A8F8-A2B88E511C5F}" destId="{F63B4CE3-C5C2-48B6-BB68-BFE3BB6D8FEC}" srcOrd="4" destOrd="0" presId="urn:microsoft.com/office/officeart/2005/8/layout/pyramid1"/>
    <dgm:cxn modelId="{9D286AE7-A35C-43D7-8173-12018999C6C3}" type="presParOf" srcId="{F63B4CE3-C5C2-48B6-BB68-BFE3BB6D8FEC}" destId="{8DA2C9C7-8A67-4287-B9D0-B078817F07D8}" srcOrd="0" destOrd="0" presId="urn:microsoft.com/office/officeart/2005/8/layout/pyramid1"/>
    <dgm:cxn modelId="{7CB9DF99-619D-4592-86C7-7BDEB36855DB}" type="presParOf" srcId="{F63B4CE3-C5C2-48B6-BB68-BFE3BB6D8FEC}" destId="{1F813D85-0D24-43D5-929A-87EF66B501EB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EEC94-7617-4659-98D6-BB17EA31B77F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D5E52C-CB1F-42D5-B8CE-DBC7E636468F}">
      <dgm:prSet phldrT="[Текст]" custT="1"/>
      <dgm:spPr/>
      <dgm:t>
        <a:bodyPr/>
        <a:lstStyle/>
        <a:p>
          <a:r>
            <a:rPr lang="ru-RU" sz="2000" b="1" dirty="0" smtClean="0"/>
            <a:t>формирование представлений о величине предметов</a:t>
          </a:r>
          <a:endParaRPr lang="ru-RU" sz="2000" b="1" dirty="0"/>
        </a:p>
      </dgm:t>
    </dgm:pt>
    <dgm:pt modelId="{6FAE1F25-C1C0-4F4A-A814-908F05D90202}" type="parTrans" cxnId="{92B133B2-497D-4C98-A11F-6242D7C4713F}">
      <dgm:prSet/>
      <dgm:spPr/>
      <dgm:t>
        <a:bodyPr/>
        <a:lstStyle/>
        <a:p>
          <a:endParaRPr lang="ru-RU"/>
        </a:p>
      </dgm:t>
    </dgm:pt>
    <dgm:pt modelId="{E2847E38-AFC2-41D4-8FF9-BC999D2D47AB}" type="sibTrans" cxnId="{92B133B2-497D-4C98-A11F-6242D7C4713F}">
      <dgm:prSet/>
      <dgm:spPr/>
      <dgm:t>
        <a:bodyPr/>
        <a:lstStyle/>
        <a:p>
          <a:endParaRPr lang="ru-RU"/>
        </a:p>
      </dgm:t>
    </dgm:pt>
    <dgm:pt modelId="{F18E2C6F-9014-422E-83DB-C20B9BA49254}">
      <dgm:prSet phldrT="[Текст]" custT="1"/>
      <dgm:spPr/>
      <dgm:t>
        <a:bodyPr/>
        <a:lstStyle/>
        <a:p>
          <a:r>
            <a:rPr lang="ru-RU" sz="2000" b="1" dirty="0" smtClean="0"/>
            <a:t>ознакомление с числом и обучение счёту</a:t>
          </a:r>
          <a:endParaRPr lang="ru-RU" sz="2000" b="1" dirty="0"/>
        </a:p>
      </dgm:t>
    </dgm:pt>
    <dgm:pt modelId="{646DA122-3FAD-46D5-955B-4BE1A985D140}" type="parTrans" cxnId="{6081325D-B2CA-4805-A014-551D10029F53}">
      <dgm:prSet/>
      <dgm:spPr/>
      <dgm:t>
        <a:bodyPr/>
        <a:lstStyle/>
        <a:p>
          <a:endParaRPr lang="ru-RU"/>
        </a:p>
      </dgm:t>
    </dgm:pt>
    <dgm:pt modelId="{27BB0CC7-5F24-4593-AC81-7B76CE00EECD}" type="sibTrans" cxnId="{6081325D-B2CA-4805-A014-551D10029F53}">
      <dgm:prSet/>
      <dgm:spPr/>
      <dgm:t>
        <a:bodyPr/>
        <a:lstStyle/>
        <a:p>
          <a:endParaRPr lang="ru-RU"/>
        </a:p>
      </dgm:t>
    </dgm:pt>
    <dgm:pt modelId="{56AC4FD4-186A-4BA0-AC02-E93EC2D21EEB}">
      <dgm:prSet custT="1"/>
      <dgm:spPr/>
      <dgm:t>
        <a:bodyPr/>
        <a:lstStyle/>
        <a:p>
          <a:r>
            <a:rPr lang="ru-RU" sz="2000" b="1" dirty="0" smtClean="0"/>
            <a:t>ознакомление с формой предметов</a:t>
          </a:r>
          <a:endParaRPr lang="ru-RU" sz="2000" b="1" dirty="0"/>
        </a:p>
      </dgm:t>
    </dgm:pt>
    <dgm:pt modelId="{631B3A4D-AAE0-4FD9-A350-693D695DB227}" type="parTrans" cxnId="{92B7F79B-A2DF-4328-8EF0-EC4A3A57201E}">
      <dgm:prSet/>
      <dgm:spPr/>
      <dgm:t>
        <a:bodyPr/>
        <a:lstStyle/>
        <a:p>
          <a:endParaRPr lang="ru-RU"/>
        </a:p>
      </dgm:t>
    </dgm:pt>
    <dgm:pt modelId="{AC36CC98-055E-4A68-B430-15386D8095CA}" type="sibTrans" cxnId="{92B7F79B-A2DF-4328-8EF0-EC4A3A57201E}">
      <dgm:prSet/>
      <dgm:spPr/>
      <dgm:t>
        <a:bodyPr/>
        <a:lstStyle/>
        <a:p>
          <a:endParaRPr lang="ru-RU"/>
        </a:p>
      </dgm:t>
    </dgm:pt>
    <dgm:pt modelId="{E4D5774C-EF6F-4B17-A2F9-44636B177F29}">
      <dgm:prSet custT="1"/>
      <dgm:spPr/>
      <dgm:t>
        <a:bodyPr/>
        <a:lstStyle/>
        <a:p>
          <a:r>
            <a:rPr lang="ru-RU" sz="2000" b="1" dirty="0" smtClean="0"/>
            <a:t>формирование временных и пространственных представлений</a:t>
          </a:r>
          <a:endParaRPr lang="ru-RU" sz="2000" b="1" dirty="0"/>
        </a:p>
      </dgm:t>
    </dgm:pt>
    <dgm:pt modelId="{B581D80B-A5E3-45F8-9234-458B388A0987}" type="parTrans" cxnId="{70A55A6F-1E8B-4012-923A-D4B023220B3C}">
      <dgm:prSet/>
      <dgm:spPr/>
      <dgm:t>
        <a:bodyPr/>
        <a:lstStyle/>
        <a:p>
          <a:endParaRPr lang="ru-RU"/>
        </a:p>
      </dgm:t>
    </dgm:pt>
    <dgm:pt modelId="{26CED42B-2034-47DB-81D8-A437D3983D06}" type="sibTrans" cxnId="{70A55A6F-1E8B-4012-923A-D4B023220B3C}">
      <dgm:prSet/>
      <dgm:spPr/>
      <dgm:t>
        <a:bodyPr/>
        <a:lstStyle/>
        <a:p>
          <a:endParaRPr lang="ru-RU"/>
        </a:p>
      </dgm:t>
    </dgm:pt>
    <dgm:pt modelId="{19A06A0E-2788-4358-AA23-6D89986E9100}" type="pres">
      <dgm:prSet presAssocID="{8FEEEC94-7617-4659-98D6-BB17EA31B7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72239-F88A-4A33-A547-2248C60618AE}" type="pres">
      <dgm:prSet presAssocID="{28D5E52C-CB1F-42D5-B8CE-DBC7E636468F}" presName="node" presStyleLbl="node1" presStyleIdx="0" presStyleCnt="4" custScaleX="121000" custScaleY="121000" custRadScaleRad="98020" custRadScaleInc="-308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D9E2F740-98CE-4062-98A0-CF79F8795035}" type="pres">
      <dgm:prSet presAssocID="{E2847E38-AFC2-41D4-8FF9-BC999D2D47A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C33641A-A050-45E4-A74A-71559E23C810}" type="pres">
      <dgm:prSet presAssocID="{E2847E38-AFC2-41D4-8FF9-BC999D2D47A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9F04D21-F077-4725-8B5F-401424B8D830}" type="pres">
      <dgm:prSet presAssocID="{56AC4FD4-186A-4BA0-AC02-E93EC2D21EEB}" presName="node" presStyleLbl="node1" presStyleIdx="1" presStyleCnt="4" custScaleX="121000" custScaleY="121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B44274A0-D6B5-408B-BC35-81952F86B54A}" type="pres">
      <dgm:prSet presAssocID="{AC36CC98-055E-4A68-B430-15386D8095C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4AE73E6-6C11-4703-A3E6-DA7CA6549A7C}" type="pres">
      <dgm:prSet presAssocID="{AC36CC98-055E-4A68-B430-15386D8095C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CA77F7B-3001-428E-8966-76591E97D0A3}" type="pres">
      <dgm:prSet presAssocID="{E4D5774C-EF6F-4B17-A2F9-44636B177F29}" presName="node" presStyleLbl="node1" presStyleIdx="2" presStyleCnt="4" custScaleX="121000" custScaleY="121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9AD6D976-7A04-498C-A309-C2793A6C626E}" type="pres">
      <dgm:prSet presAssocID="{26CED42B-2034-47DB-81D8-A437D3983D0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9AFB7FD-E886-4D47-8D33-920E4C6708DF}" type="pres">
      <dgm:prSet presAssocID="{26CED42B-2034-47DB-81D8-A437D3983D0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539E1F6-5CF9-41FB-B25C-7F64ACEBA81E}" type="pres">
      <dgm:prSet presAssocID="{F18E2C6F-9014-422E-83DB-C20B9BA49254}" presName="node" presStyleLbl="node1" presStyleIdx="3" presStyleCnt="4" custScaleX="121000" custScaleY="121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5857FF7A-2478-4EEA-91D9-D3256CE8AB9F}" type="pres">
      <dgm:prSet presAssocID="{27BB0CC7-5F24-4593-AC81-7B76CE00EEC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57DA1A5-07CB-43D0-B750-2B4AEF2D7E5A}" type="pres">
      <dgm:prSet presAssocID="{27BB0CC7-5F24-4593-AC81-7B76CE00EECD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FBBCB6F-7BD8-44E5-9547-F548F4B3BE31}" type="presOf" srcId="{27BB0CC7-5F24-4593-AC81-7B76CE00EECD}" destId="{F57DA1A5-07CB-43D0-B750-2B4AEF2D7E5A}" srcOrd="1" destOrd="0" presId="urn:microsoft.com/office/officeart/2005/8/layout/cycle2"/>
    <dgm:cxn modelId="{AD200327-9D5C-4DF3-AA46-A9CA0117852C}" type="presOf" srcId="{E4D5774C-EF6F-4B17-A2F9-44636B177F29}" destId="{1CA77F7B-3001-428E-8966-76591E97D0A3}" srcOrd="0" destOrd="0" presId="urn:microsoft.com/office/officeart/2005/8/layout/cycle2"/>
    <dgm:cxn modelId="{92B7F79B-A2DF-4328-8EF0-EC4A3A57201E}" srcId="{8FEEEC94-7617-4659-98D6-BB17EA31B77F}" destId="{56AC4FD4-186A-4BA0-AC02-E93EC2D21EEB}" srcOrd="1" destOrd="0" parTransId="{631B3A4D-AAE0-4FD9-A350-693D695DB227}" sibTransId="{AC36CC98-055E-4A68-B430-15386D8095CA}"/>
    <dgm:cxn modelId="{4AC93324-4D10-469A-ABA0-9AF3349D8D42}" type="presOf" srcId="{26CED42B-2034-47DB-81D8-A437D3983D06}" destId="{9AD6D976-7A04-498C-A309-C2793A6C626E}" srcOrd="0" destOrd="0" presId="urn:microsoft.com/office/officeart/2005/8/layout/cycle2"/>
    <dgm:cxn modelId="{92B133B2-497D-4C98-A11F-6242D7C4713F}" srcId="{8FEEEC94-7617-4659-98D6-BB17EA31B77F}" destId="{28D5E52C-CB1F-42D5-B8CE-DBC7E636468F}" srcOrd="0" destOrd="0" parTransId="{6FAE1F25-C1C0-4F4A-A814-908F05D90202}" sibTransId="{E2847E38-AFC2-41D4-8FF9-BC999D2D47AB}"/>
    <dgm:cxn modelId="{145F4E79-7155-45EF-9F63-0B17E39428E5}" type="presOf" srcId="{F18E2C6F-9014-422E-83DB-C20B9BA49254}" destId="{6539E1F6-5CF9-41FB-B25C-7F64ACEBA81E}" srcOrd="0" destOrd="0" presId="urn:microsoft.com/office/officeart/2005/8/layout/cycle2"/>
    <dgm:cxn modelId="{0720D4D0-1926-48EC-AB0A-253616BA71DF}" type="presOf" srcId="{27BB0CC7-5F24-4593-AC81-7B76CE00EECD}" destId="{5857FF7A-2478-4EEA-91D9-D3256CE8AB9F}" srcOrd="0" destOrd="0" presId="urn:microsoft.com/office/officeart/2005/8/layout/cycle2"/>
    <dgm:cxn modelId="{6081325D-B2CA-4805-A014-551D10029F53}" srcId="{8FEEEC94-7617-4659-98D6-BB17EA31B77F}" destId="{F18E2C6F-9014-422E-83DB-C20B9BA49254}" srcOrd="3" destOrd="0" parTransId="{646DA122-3FAD-46D5-955B-4BE1A985D140}" sibTransId="{27BB0CC7-5F24-4593-AC81-7B76CE00EECD}"/>
    <dgm:cxn modelId="{5D77546A-D9F1-49D7-9CCC-2888527F9E98}" type="presOf" srcId="{E2847E38-AFC2-41D4-8FF9-BC999D2D47AB}" destId="{D9E2F740-98CE-4062-98A0-CF79F8795035}" srcOrd="0" destOrd="0" presId="urn:microsoft.com/office/officeart/2005/8/layout/cycle2"/>
    <dgm:cxn modelId="{375A2F84-4293-430D-9FB5-2A479A6EE057}" type="presOf" srcId="{26CED42B-2034-47DB-81D8-A437D3983D06}" destId="{A9AFB7FD-E886-4D47-8D33-920E4C6708DF}" srcOrd="1" destOrd="0" presId="urn:microsoft.com/office/officeart/2005/8/layout/cycle2"/>
    <dgm:cxn modelId="{D28FB8F9-DF7A-4C02-87FB-55E53039C7EE}" type="presOf" srcId="{AC36CC98-055E-4A68-B430-15386D8095CA}" destId="{B44274A0-D6B5-408B-BC35-81952F86B54A}" srcOrd="0" destOrd="0" presId="urn:microsoft.com/office/officeart/2005/8/layout/cycle2"/>
    <dgm:cxn modelId="{5F7F8728-6796-47FD-80C1-57767956A93F}" type="presOf" srcId="{28D5E52C-CB1F-42D5-B8CE-DBC7E636468F}" destId="{DD072239-F88A-4A33-A547-2248C60618AE}" srcOrd="0" destOrd="0" presId="urn:microsoft.com/office/officeart/2005/8/layout/cycle2"/>
    <dgm:cxn modelId="{70A55A6F-1E8B-4012-923A-D4B023220B3C}" srcId="{8FEEEC94-7617-4659-98D6-BB17EA31B77F}" destId="{E4D5774C-EF6F-4B17-A2F9-44636B177F29}" srcOrd="2" destOrd="0" parTransId="{B581D80B-A5E3-45F8-9234-458B388A0987}" sibTransId="{26CED42B-2034-47DB-81D8-A437D3983D06}"/>
    <dgm:cxn modelId="{6FA79242-3F83-4E35-B479-FD42F473EDA2}" type="presOf" srcId="{8FEEEC94-7617-4659-98D6-BB17EA31B77F}" destId="{19A06A0E-2788-4358-AA23-6D89986E9100}" srcOrd="0" destOrd="0" presId="urn:microsoft.com/office/officeart/2005/8/layout/cycle2"/>
    <dgm:cxn modelId="{1049304D-F985-4CD9-9062-3E23648AE885}" type="presOf" srcId="{56AC4FD4-186A-4BA0-AC02-E93EC2D21EEB}" destId="{B9F04D21-F077-4725-8B5F-401424B8D830}" srcOrd="0" destOrd="0" presId="urn:microsoft.com/office/officeart/2005/8/layout/cycle2"/>
    <dgm:cxn modelId="{FCDEB7E0-CECB-4061-855C-E7306C84D594}" type="presOf" srcId="{E2847E38-AFC2-41D4-8FF9-BC999D2D47AB}" destId="{CC33641A-A050-45E4-A74A-71559E23C810}" srcOrd="1" destOrd="0" presId="urn:microsoft.com/office/officeart/2005/8/layout/cycle2"/>
    <dgm:cxn modelId="{9FAB0BFD-450E-4658-A8DE-FE7E89FBDFDD}" type="presOf" srcId="{AC36CC98-055E-4A68-B430-15386D8095CA}" destId="{54AE73E6-6C11-4703-A3E6-DA7CA6549A7C}" srcOrd="1" destOrd="0" presId="urn:microsoft.com/office/officeart/2005/8/layout/cycle2"/>
    <dgm:cxn modelId="{1EB59B8D-E21E-4DE2-84E6-E4210C22EF5F}" type="presParOf" srcId="{19A06A0E-2788-4358-AA23-6D89986E9100}" destId="{DD072239-F88A-4A33-A547-2248C60618AE}" srcOrd="0" destOrd="0" presId="urn:microsoft.com/office/officeart/2005/8/layout/cycle2"/>
    <dgm:cxn modelId="{A469A8F7-FB51-4793-BF5A-4ECEA54E93D5}" type="presParOf" srcId="{19A06A0E-2788-4358-AA23-6D89986E9100}" destId="{D9E2F740-98CE-4062-98A0-CF79F8795035}" srcOrd="1" destOrd="0" presId="urn:microsoft.com/office/officeart/2005/8/layout/cycle2"/>
    <dgm:cxn modelId="{9E6E0EDB-A5C9-4586-9B69-ED9B1635A4D1}" type="presParOf" srcId="{D9E2F740-98CE-4062-98A0-CF79F8795035}" destId="{CC33641A-A050-45E4-A74A-71559E23C810}" srcOrd="0" destOrd="0" presId="urn:microsoft.com/office/officeart/2005/8/layout/cycle2"/>
    <dgm:cxn modelId="{D68E095F-6AA7-47D9-A051-87D0D1E2F383}" type="presParOf" srcId="{19A06A0E-2788-4358-AA23-6D89986E9100}" destId="{B9F04D21-F077-4725-8B5F-401424B8D830}" srcOrd="2" destOrd="0" presId="urn:microsoft.com/office/officeart/2005/8/layout/cycle2"/>
    <dgm:cxn modelId="{6CAB95B1-2153-45B0-BA7E-F2FF4F1E85DC}" type="presParOf" srcId="{19A06A0E-2788-4358-AA23-6D89986E9100}" destId="{B44274A0-D6B5-408B-BC35-81952F86B54A}" srcOrd="3" destOrd="0" presId="urn:microsoft.com/office/officeart/2005/8/layout/cycle2"/>
    <dgm:cxn modelId="{C90354E1-38C1-4A61-9FD1-58976B888F23}" type="presParOf" srcId="{B44274A0-D6B5-408B-BC35-81952F86B54A}" destId="{54AE73E6-6C11-4703-A3E6-DA7CA6549A7C}" srcOrd="0" destOrd="0" presId="urn:microsoft.com/office/officeart/2005/8/layout/cycle2"/>
    <dgm:cxn modelId="{8E98F630-6B6E-487A-BF0E-594F4F0E9C7D}" type="presParOf" srcId="{19A06A0E-2788-4358-AA23-6D89986E9100}" destId="{1CA77F7B-3001-428E-8966-76591E97D0A3}" srcOrd="4" destOrd="0" presId="urn:microsoft.com/office/officeart/2005/8/layout/cycle2"/>
    <dgm:cxn modelId="{D824C2E8-9F07-44C8-A205-9A7148E37D2F}" type="presParOf" srcId="{19A06A0E-2788-4358-AA23-6D89986E9100}" destId="{9AD6D976-7A04-498C-A309-C2793A6C626E}" srcOrd="5" destOrd="0" presId="urn:microsoft.com/office/officeart/2005/8/layout/cycle2"/>
    <dgm:cxn modelId="{EC44960F-2DD5-48E8-910D-7DF885AD0E48}" type="presParOf" srcId="{9AD6D976-7A04-498C-A309-C2793A6C626E}" destId="{A9AFB7FD-E886-4D47-8D33-920E4C6708DF}" srcOrd="0" destOrd="0" presId="urn:microsoft.com/office/officeart/2005/8/layout/cycle2"/>
    <dgm:cxn modelId="{B1556B43-85A4-4967-AD30-84A72B46A5AA}" type="presParOf" srcId="{19A06A0E-2788-4358-AA23-6D89986E9100}" destId="{6539E1F6-5CF9-41FB-B25C-7F64ACEBA81E}" srcOrd="6" destOrd="0" presId="urn:microsoft.com/office/officeart/2005/8/layout/cycle2"/>
    <dgm:cxn modelId="{B83A1025-5A54-43E2-9AF8-D296A5A23DCA}" type="presParOf" srcId="{19A06A0E-2788-4358-AA23-6D89986E9100}" destId="{5857FF7A-2478-4EEA-91D9-D3256CE8AB9F}" srcOrd="7" destOrd="0" presId="urn:microsoft.com/office/officeart/2005/8/layout/cycle2"/>
    <dgm:cxn modelId="{38A254C2-E1D1-45F8-BE8E-684011362AB4}" type="presParOf" srcId="{5857FF7A-2478-4EEA-91D9-D3256CE8AB9F}" destId="{F57DA1A5-07CB-43D0-B750-2B4AEF2D7E5A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МКДОУ детский сад "Радуга" 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96411-07EF-4852-B396-E565EB15D09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"Дидактические игры в ФЭМП"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BF7AC-1C9F-48E1-AF4F-F023E60EF1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МКДОУ детский сад "Радуга" 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7EA2-37A2-4AEF-B8D3-00E454FCEA3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"Дидактические игры в ФЭМП"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50FF7-0690-44DC-951D-E0E598283F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0FF7-0690-44DC-951D-E0E598283FD2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"Дидактические игры в ФЭМП"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МКДОУ детский сад "Радуга" 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МКДОУ детский сад "Радуга"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"Дидактические игры в ФЭМП"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FF7-0690-44DC-951D-E0E598283FD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МКДОУ детский сад "Радуга"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"Дидактические игры в ФЭМП"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FF7-0690-44DC-951D-E0E598283FD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0468-2AA5-4F34-895F-A80A41429868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055-2259-4A1D-89EC-5B03D97062C2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88A7-98C2-4ECD-B7A3-DB89E4A5265E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EBFB-FAC0-4C10-B9EC-E3CE2F3509B2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AA25-9824-4CD6-AB9D-1D8D1D4A3D7E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E01-0F2F-4995-86D7-5DCFAFC6332D}" type="datetime1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143-5186-4E66-B760-0EBCEDEA4D5F}" type="datetime1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0550-F6B5-4998-9D28-29874D2F995E}" type="datetime1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9BCF-91EB-4735-B5AB-3CCC40D96A3A}" type="datetime1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4114-C3C5-4F54-8AAD-871AC1A11102}" type="datetime1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8E32-645B-400D-9894-99ABB0EAB421}" type="datetime1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A287-96AC-496C-A3DD-97684B25ABA4}" type="datetime1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В.Н. Петрова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7D799-983F-4ABA-8D2A-9A2249C4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14422"/>
            <a:ext cx="6715172" cy="5643578"/>
          </a:xfrm>
        </p:spPr>
        <p:txBody>
          <a:bodyPr>
            <a:normAutofit fontScale="90000"/>
          </a:bodyPr>
          <a:lstStyle/>
          <a:p>
            <a:r>
              <a:rPr lang="ru-RU" sz="2800" b="1" i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МКДОУ детский сад «Радуга»</a:t>
            </a:r>
            <a:br>
              <a:rPr lang="ru-RU" sz="2800" b="1" i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</a:t>
            </a:r>
            <a:b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ФОРМИРОВАНИИ ЭЛЕМЕНТАРНЫХ МАТЕМАТИЧЕСКИХ ПРЕДСТАВЛЕНИЙ </a:t>
            </a:r>
            <a:b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 ДЕТЕЙ ДОШКОЛЬНОГО ВОЗРАСТА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Автор: В.Н. Петрова</a:t>
            </a:r>
            <a:r>
              <a:rPr lang="ru-RU" sz="32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3200" kern="12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4158000" cy="31185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143248"/>
            <a:ext cx="4185000" cy="31387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4680000" cy="351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rcRect b="11099"/>
          <a:stretch>
            <a:fillRect/>
          </a:stretch>
        </p:blipFill>
        <p:spPr>
          <a:xfrm>
            <a:off x="3929058" y="3214686"/>
            <a:ext cx="4752000" cy="3168417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4680000" cy="351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rcRect b="11082"/>
          <a:stretch>
            <a:fillRect/>
          </a:stretch>
        </p:blipFill>
        <p:spPr>
          <a:xfrm>
            <a:off x="3786182" y="3143248"/>
            <a:ext cx="4896000" cy="326507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5076000" cy="28552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429000"/>
            <a:ext cx="5220000" cy="29362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680000" cy="351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14686"/>
            <a:ext cx="4140000" cy="3105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680000" cy="351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4248000" cy="3186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000372"/>
            <a:ext cx="6012000" cy="33817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4680000" cy="351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680000" cy="351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4248000" cy="3186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rcRect b="12483"/>
          <a:stretch>
            <a:fillRect/>
          </a:stretch>
        </p:blipFill>
        <p:spPr>
          <a:xfrm>
            <a:off x="428596" y="357166"/>
            <a:ext cx="4680000" cy="3071834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392000" cy="3294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rcRect b="10382"/>
          <a:stretch>
            <a:fillRect/>
          </a:stretch>
        </p:blipFill>
        <p:spPr>
          <a:xfrm>
            <a:off x="428596" y="428601"/>
            <a:ext cx="4716000" cy="3169775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392000" cy="3294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072230" cy="6297634"/>
          </a:xfrm>
        </p:spPr>
        <p:txBody>
          <a:bodyPr>
            <a:normAutofit/>
          </a:bodyPr>
          <a:lstStyle/>
          <a:p>
            <a:pPr algn="r"/>
            <a:r>
              <a:rPr lang="ru-RU" sz="2800" b="1" i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i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«Математику следует изучать, потому, что она ум в порядок приводит»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Михаил Васильевич Ломоносов </a:t>
            </a:r>
          </a:p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071810"/>
            <a:ext cx="4464000" cy="334800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2470500" cy="3294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S107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3423" y="1857364"/>
            <a:ext cx="2052000" cy="364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143668" cy="5940444"/>
          </a:xfrm>
        </p:spPr>
        <p:txBody>
          <a:bodyPr>
            <a:noAutofit/>
          </a:bodyPr>
          <a:lstStyle/>
          <a:p>
            <a:r>
              <a:rPr lang="ru-RU" sz="3200" b="1" u="sng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Главная наша цель </a:t>
            </a:r>
            <a:r>
              <a:rPr lang="ru-RU" sz="32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вырастить детей здоровыми, умеющими думать, принимать самостоятельные решения, развивать психические процессы, что является основой успешного обучения в школе!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6000" r="-1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728" y="214290"/>
          <a:ext cx="6120000" cy="51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286544" cy="6429396"/>
          </a:xfrm>
        </p:spPr>
        <p:txBody>
          <a:bodyPr>
            <a:normAutofit/>
          </a:bodyPr>
          <a:lstStyle/>
          <a:p>
            <a:pPr algn="r"/>
            <a:r>
              <a:rPr lang="ru-RU" sz="2800" b="1" i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«Без игры нет, и не может быть полноценного умственного развития. Игра - это огромное светлое окно, через которое в духовный мир ребенка вливается живительный поток представлений, понятий. Игра - это искра, зажигающая огонек пытливости и любознательности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…»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 А. Сухомлинский </a:t>
            </a:r>
            <a:endParaRPr lang="ru-RU" sz="2800" i="1" kern="12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214290"/>
          <a:ext cx="8676000" cy="62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идактические </a:t>
            </a:r>
            <a:br>
              <a:rPr lang="ru-RU" sz="28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игры </a:t>
            </a:r>
            <a:br>
              <a:rPr lang="ru-RU" sz="28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ФЭМП</a:t>
            </a:r>
          </a:p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6012000" cy="33817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000372"/>
            <a:ext cx="6012000" cy="33817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6012000" cy="33817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214686"/>
            <a:ext cx="5724000" cy="32197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5544000" cy="31185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286124"/>
            <a:ext cx="5580000" cy="31387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07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5544000" cy="31185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107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286124"/>
            <a:ext cx="5580000" cy="31387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В.Н. Петрова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220</Words>
  <Application>Microsoft Office PowerPoint</Application>
  <PresentationFormat>Экран (4:3)</PresentationFormat>
  <Paragraphs>65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МКДОУ детский сад «Радуга»   ДИДАКТИЧЕСКИЕ ИГРЫ  В ФОРМИРОВАНИИ ЭЛЕМЕНТАРНЫХ МАТЕМАТИЧЕСКИХ ПРЕДСТАВЛЕНИЙ  У ДЕТЕЙ ДОШКОЛЬНОГО ВОЗРАСТА    Автор: В.Н. Петрова    </vt:lpstr>
      <vt:lpstr>  «Математику следует изучать, потому, что она ум в порядок приводит»   Михаил Васильевич Ломоносов    </vt:lpstr>
      <vt:lpstr>  </vt:lpstr>
      <vt:lpstr>«Без игры нет, и не может быть полноценного умственного развития. Игра - это огромное светлое окно, через которое в духовный мир ребенка вливается живительный поток представлений, понятий. Игра - это искра, зажигающая огонек пытливости и любознательности…» В. А. Сухомлинский    </vt:lpstr>
      <vt:lpstr> Дидактические  игры  по ФЭМП 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Главная наша цель – вырастить детей здоровыми, умеющими думать, принимать самостоятельные решения, развивать психические процессы, что является основой успешного обучения в школе!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«Радуга»   РОЛЬ ДИДАКТИЧЕСКИХ ИГР  В ФОРМИРОВАНИИ ЭЛЕМЕНТАРНЫХ МАТЕМАТИЧЕСКИХ ПРЕДСТАВЛЕНИЙ  У ДЕТЕЙ ДОШКОЛЬНОГО ВОЗРАСТА   Автор: В.Н. Петрова</dc:title>
  <dc:creator>Пользователь</dc:creator>
  <cp:lastModifiedBy>Пользователь</cp:lastModifiedBy>
  <cp:revision>29</cp:revision>
  <dcterms:created xsi:type="dcterms:W3CDTF">2018-02-13T14:36:02Z</dcterms:created>
  <dcterms:modified xsi:type="dcterms:W3CDTF">2018-02-14T10:21:35Z</dcterms:modified>
</cp:coreProperties>
</file>